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61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SAVINO" initials="MS" lastIdx="1" clrIdx="0">
    <p:extLst>
      <p:ext uri="{19B8F6BF-5375-455C-9EA6-DF929625EA0E}">
        <p15:presenceInfo xmlns:p15="http://schemas.microsoft.com/office/powerpoint/2012/main" userId="MARCO SAV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F32"/>
    <a:srgbClr val="0F9CA7"/>
    <a:srgbClr val="469DA8"/>
    <a:srgbClr val="2F5597"/>
    <a:srgbClr val="65676B"/>
    <a:srgbClr val="535960"/>
    <a:srgbClr val="E8F5F6"/>
    <a:srgbClr val="DCEBF6"/>
    <a:srgbClr val="305595"/>
    <a:srgbClr val="FB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41CB-14D9-3C40-927A-6DDDA70F0391}" v="66" dt="2020-11-06T18:35:27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8" autoAdjust="0"/>
    <p:restoredTop sz="95151" autoAdjust="0"/>
  </p:normalViewPr>
  <p:slideViewPr>
    <p:cSldViewPr snapToGrid="0">
      <p:cViewPr>
        <p:scale>
          <a:sx n="80" d="100"/>
          <a:sy n="80" d="100"/>
        </p:scale>
        <p:origin x="80" y="6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OSA ROBERTO" userId="33bb8cf4-cd42-4bd5-a426-9568ac880866" providerId="ADAL" clId="{155141CB-14D9-3C40-927A-6DDDA70F0391}"/>
    <pc:docChg chg="undo custSel addSld delSld modSld addMainMaster delMainMaster modMainMaster">
      <pc:chgData name="CHIOSA ROBERTO" userId="33bb8cf4-cd42-4bd5-a426-9568ac880866" providerId="ADAL" clId="{155141CB-14D9-3C40-927A-6DDDA70F0391}" dt="2020-11-06T18:35:27.115" v="311"/>
      <pc:docMkLst>
        <pc:docMk/>
      </pc:docMkLst>
      <pc:sldChg chg="addSp delSp modSp del mod">
        <pc:chgData name="CHIOSA ROBERTO" userId="33bb8cf4-cd42-4bd5-a426-9568ac880866" providerId="ADAL" clId="{155141CB-14D9-3C40-927A-6DDDA70F0391}" dt="2020-11-06T18:11:14.830" v="158" actId="2696"/>
        <pc:sldMkLst>
          <pc:docMk/>
          <pc:sldMk cId="816606168" sldId="256"/>
        </pc:sldMkLst>
        <pc:spChg chg="del">
          <ac:chgData name="CHIOSA ROBERTO" userId="33bb8cf4-cd42-4bd5-a426-9568ac880866" providerId="ADAL" clId="{155141CB-14D9-3C40-927A-6DDDA70F0391}" dt="2020-11-06T18:06:52.937" v="114" actId="478"/>
          <ac:spMkLst>
            <pc:docMk/>
            <pc:sldMk cId="816606168" sldId="256"/>
            <ac:spMk id="3" creationId="{DB4F4404-8998-4423-9AB0-5E38C1A3E941}"/>
          </ac:spMkLst>
        </pc:spChg>
        <pc:spChg chg="del">
          <ac:chgData name="CHIOSA ROBERTO" userId="33bb8cf4-cd42-4bd5-a426-9568ac880866" providerId="ADAL" clId="{155141CB-14D9-3C40-927A-6DDDA70F0391}" dt="2020-11-06T18:06:55.107" v="115" actId="478"/>
          <ac:spMkLst>
            <pc:docMk/>
            <pc:sldMk cId="816606168" sldId="256"/>
            <ac:spMk id="4" creationId="{95641E13-B417-4AFA-9AC2-78B82317A3C3}"/>
          </ac:spMkLst>
        </pc:spChg>
        <pc:spChg chg="add del">
          <ac:chgData name="CHIOSA ROBERTO" userId="33bb8cf4-cd42-4bd5-a426-9568ac880866" providerId="ADAL" clId="{155141CB-14D9-3C40-927A-6DDDA70F0391}" dt="2020-11-06T17:56:03.101" v="83" actId="478"/>
          <ac:spMkLst>
            <pc:docMk/>
            <pc:sldMk cId="816606168" sldId="256"/>
            <ac:spMk id="5" creationId="{E0F5FFA0-829B-485B-838E-53BE8C8EF71E}"/>
          </ac:spMkLst>
        </pc:spChg>
        <pc:spChg chg="del">
          <ac:chgData name="CHIOSA ROBERTO" userId="33bb8cf4-cd42-4bd5-a426-9568ac880866" providerId="ADAL" clId="{155141CB-14D9-3C40-927A-6DDDA70F0391}" dt="2020-11-06T17:56:57.783" v="95" actId="478"/>
          <ac:spMkLst>
            <pc:docMk/>
            <pc:sldMk cId="816606168" sldId="256"/>
            <ac:spMk id="6" creationId="{8D2E251B-6CC6-4A28-B1D9-D102AA3F125B}"/>
          </ac:spMkLst>
        </pc:spChg>
        <pc:spChg chg="del">
          <ac:chgData name="CHIOSA ROBERTO" userId="33bb8cf4-cd42-4bd5-a426-9568ac880866" providerId="ADAL" clId="{155141CB-14D9-3C40-927A-6DDDA70F0391}" dt="2020-11-06T17:56:50.739" v="93" actId="478"/>
          <ac:spMkLst>
            <pc:docMk/>
            <pc:sldMk cId="816606168" sldId="256"/>
            <ac:spMk id="7" creationId="{129931CF-2FFD-4843-9E2B-ECE685D27FDA}"/>
          </ac:spMkLst>
        </pc:spChg>
        <pc:spChg chg="del">
          <ac:chgData name="CHIOSA ROBERTO" userId="33bb8cf4-cd42-4bd5-a426-9568ac880866" providerId="ADAL" clId="{155141CB-14D9-3C40-927A-6DDDA70F0391}" dt="2020-11-06T18:06:45.115" v="112" actId="478"/>
          <ac:spMkLst>
            <pc:docMk/>
            <pc:sldMk cId="816606168" sldId="256"/>
            <ac:spMk id="9" creationId="{3A48197E-D999-4AF0-8967-A4A2E77025DB}"/>
          </ac:spMkLst>
        </pc:spChg>
        <pc:spChg chg="del">
          <ac:chgData name="CHIOSA ROBERTO" userId="33bb8cf4-cd42-4bd5-a426-9568ac880866" providerId="ADAL" clId="{155141CB-14D9-3C40-927A-6DDDA70F0391}" dt="2020-11-06T17:56:25.659" v="88" actId="478"/>
          <ac:spMkLst>
            <pc:docMk/>
            <pc:sldMk cId="816606168" sldId="256"/>
            <ac:spMk id="21" creationId="{5EB23655-FB48-4C2D-BC16-2D7F8A72A213}"/>
          </ac:spMkLst>
        </pc:spChg>
        <pc:spChg chg="add mod">
          <ac:chgData name="CHIOSA ROBERTO" userId="33bb8cf4-cd42-4bd5-a426-9568ac880866" providerId="ADAL" clId="{155141CB-14D9-3C40-927A-6DDDA70F0391}" dt="2020-11-06T18:09:12.899" v="138" actId="2711"/>
          <ac:spMkLst>
            <pc:docMk/>
            <pc:sldMk cId="816606168" sldId="256"/>
            <ac:spMk id="22" creationId="{D5DE6EDA-638C-E549-977C-8B4E8AB1EE8D}"/>
          </ac:spMkLst>
        </pc:spChg>
        <pc:spChg chg="add mod">
          <ac:chgData name="CHIOSA ROBERTO" userId="33bb8cf4-cd42-4bd5-a426-9568ac880866" providerId="ADAL" clId="{155141CB-14D9-3C40-927A-6DDDA70F0391}" dt="2020-11-06T18:09:03.078" v="136" actId="404"/>
          <ac:spMkLst>
            <pc:docMk/>
            <pc:sldMk cId="816606168" sldId="256"/>
            <ac:spMk id="23" creationId="{EB568161-FE96-9942-ACFB-B86FED1A1FCB}"/>
          </ac:spMkLst>
        </pc:spChg>
        <pc:spChg chg="add mod">
          <ac:chgData name="CHIOSA ROBERTO" userId="33bb8cf4-cd42-4bd5-a426-9568ac880866" providerId="ADAL" clId="{155141CB-14D9-3C40-927A-6DDDA70F0391}" dt="2020-11-06T18:09:17.774" v="139" actId="2711"/>
          <ac:spMkLst>
            <pc:docMk/>
            <pc:sldMk cId="816606168" sldId="256"/>
            <ac:spMk id="24" creationId="{B1D60F1E-7B7C-CE47-B6AE-B11F0F63B1DC}"/>
          </ac:spMkLst>
        </pc:spChg>
        <pc:spChg chg="add mod">
          <ac:chgData name="CHIOSA ROBERTO" userId="33bb8cf4-cd42-4bd5-a426-9568ac880866" providerId="ADAL" clId="{155141CB-14D9-3C40-927A-6DDDA70F0391}" dt="2020-11-06T18:09:07.150" v="137" actId="2711"/>
          <ac:spMkLst>
            <pc:docMk/>
            <pc:sldMk cId="816606168" sldId="256"/>
            <ac:spMk id="25" creationId="{E346CCD9-8D34-C741-B0CF-BA0F89187387}"/>
          </ac:spMkLst>
        </pc:spChg>
        <pc:grpChg chg="del">
          <ac:chgData name="CHIOSA ROBERTO" userId="33bb8cf4-cd42-4bd5-a426-9568ac880866" providerId="ADAL" clId="{155141CB-14D9-3C40-927A-6DDDA70F0391}" dt="2020-11-06T17:14:24.931" v="8" actId="478"/>
          <ac:grpSpMkLst>
            <pc:docMk/>
            <pc:sldMk cId="816606168" sldId="256"/>
            <ac:grpSpMk id="2" creationId="{C3C2E86C-0DEC-4C79-AE36-5058119E261D}"/>
          </ac:grpSpMkLst>
        </pc:grpChg>
        <pc:grpChg chg="del">
          <ac:chgData name="CHIOSA ROBERTO" userId="33bb8cf4-cd42-4bd5-a426-9568ac880866" providerId="ADAL" clId="{155141CB-14D9-3C40-927A-6DDDA70F0391}" dt="2020-11-06T17:16:23.055" v="14" actId="478"/>
          <ac:grpSpMkLst>
            <pc:docMk/>
            <pc:sldMk cId="816606168" sldId="256"/>
            <ac:grpSpMk id="12" creationId="{83D5B97A-5605-49CB-AC18-D5366F471DFC}"/>
          </ac:grpSpMkLst>
        </pc:grpChg>
        <pc:picChg chg="del">
          <ac:chgData name="CHIOSA ROBERTO" userId="33bb8cf4-cd42-4bd5-a426-9568ac880866" providerId="ADAL" clId="{155141CB-14D9-3C40-927A-6DDDA70F0391}" dt="2020-11-06T17:56:05.100" v="84" actId="478"/>
          <ac:picMkLst>
            <pc:docMk/>
            <pc:sldMk cId="816606168" sldId="256"/>
            <ac:picMk id="15" creationId="{6363408F-66A6-4779-B531-C7143F119BEB}"/>
          </ac:picMkLst>
        </pc:picChg>
        <pc:picChg chg="del">
          <ac:chgData name="CHIOSA ROBERTO" userId="33bb8cf4-cd42-4bd5-a426-9568ac880866" providerId="ADAL" clId="{155141CB-14D9-3C40-927A-6DDDA70F0391}" dt="2020-11-06T17:14:24.931" v="8" actId="478"/>
          <ac:picMkLst>
            <pc:docMk/>
            <pc:sldMk cId="816606168" sldId="256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64063496" sldId="2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08817705" sldId="266"/>
        </pc:sldMkLst>
      </pc:sldChg>
      <pc:sldChg chg="delSp modSp del mod delAnim">
        <pc:chgData name="CHIOSA ROBERTO" userId="33bb8cf4-cd42-4bd5-a426-9568ac880866" providerId="ADAL" clId="{155141CB-14D9-3C40-927A-6DDDA70F0391}" dt="2020-11-06T18:18:47.890" v="212" actId="2696"/>
        <pc:sldMkLst>
          <pc:docMk/>
          <pc:sldMk cId="1662288030" sldId="280"/>
        </pc:sldMkLst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2" creationId="{30E5D48F-2A08-4FDB-9F2B-0E9DFC14AC5D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" creationId="{139CC664-FBFA-460D-AA85-423A55676D3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3" creationId="{C20D6C7D-F882-4C89-8311-03E828EDC8B6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4" creationId="{CD766676-E522-4FFD-8360-58D71E1A82B3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5" creationId="{50CF851D-880B-4E16-802E-A929CAF9BBC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8" creationId="{403F8AC2-F85C-4A6B-BF46-BCDF5481C128}"/>
          </ac:spMkLst>
        </pc:spChg>
        <pc:spChg chg="del">
          <ac:chgData name="CHIOSA ROBERTO" userId="33bb8cf4-cd42-4bd5-a426-9568ac880866" providerId="ADAL" clId="{155141CB-14D9-3C40-927A-6DDDA70F0391}" dt="2020-11-06T18:07:13.122" v="120" actId="478"/>
          <ac:spMkLst>
            <pc:docMk/>
            <pc:sldMk cId="1662288030" sldId="280"/>
            <ac:spMk id="39" creationId="{F67EB285-9B82-41D5-BA91-377FDC49FDD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1" creationId="{18C0223B-43F7-45C7-BB1D-C51DE8DF5D62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2" creationId="{4FDCE6FF-E9CF-4649-8823-64E1880D7C1B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7" creationId="{F2492834-E08E-49C5-A1F7-62EF33841B57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8" creationId="{E6BC47BA-70B8-4355-937A-E7383945CEFA}"/>
          </ac:spMkLst>
        </pc:spChg>
        <pc:spChg chg="del">
          <ac:chgData name="CHIOSA ROBERTO" userId="33bb8cf4-cd42-4bd5-a426-9568ac880866" providerId="ADAL" clId="{155141CB-14D9-3C40-927A-6DDDA70F0391}" dt="2020-11-06T18:07:10.992" v="119" actId="478"/>
          <ac:spMkLst>
            <pc:docMk/>
            <pc:sldMk cId="1662288030" sldId="280"/>
            <ac:spMk id="81" creationId="{43A24348-C22A-4982-AE56-62E8ECF58DC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4" creationId="{39E819F0-C3E2-45EF-B81F-CF30E6F1AB81}"/>
          </ac:spMkLst>
        </pc:spChg>
        <pc:grpChg chg="del">
          <ac:chgData name="CHIOSA ROBERTO" userId="33bb8cf4-cd42-4bd5-a426-9568ac880866" providerId="ADAL" clId="{155141CB-14D9-3C40-927A-6DDDA70F0391}" dt="2020-11-06T18:07:08.764" v="118" actId="478"/>
          <ac:grpSpMkLst>
            <pc:docMk/>
            <pc:sldMk cId="1662288030" sldId="280"/>
            <ac:grpSpMk id="31" creationId="{167223E2-F37E-4AFF-8B2F-FEB22FC6DE70}"/>
          </ac:grpSpMkLst>
        </pc:grpChg>
        <pc:picChg chg="del">
          <ac:chgData name="CHIOSA ROBERTO" userId="33bb8cf4-cd42-4bd5-a426-9568ac880866" providerId="ADAL" clId="{155141CB-14D9-3C40-927A-6DDDA70F0391}" dt="2020-11-06T18:07:02.974" v="116" actId="478"/>
          <ac:picMkLst>
            <pc:docMk/>
            <pc:sldMk cId="1662288030" sldId="280"/>
            <ac:picMk id="20" creationId="{A0FD093D-8259-4B6A-A470-98D3CF349CED}"/>
          </ac:picMkLst>
        </pc:picChg>
        <pc:picChg chg="del">
          <ac:chgData name="CHIOSA ROBERTO" userId="33bb8cf4-cd42-4bd5-a426-9568ac880866" providerId="ADAL" clId="{155141CB-14D9-3C40-927A-6DDDA70F0391}" dt="2020-11-06T18:07:06.920" v="117" actId="478"/>
          <ac:picMkLst>
            <pc:docMk/>
            <pc:sldMk cId="1662288030" sldId="280"/>
            <ac:picMk id="93" creationId="{5DBDADA3-CA00-4F4B-8820-08BE15032F44}"/>
          </ac:picMkLst>
        </pc:picChg>
        <pc:cxnChg chg="del mod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14" creationId="{E1936720-A5C4-45FC-A2CD-11E1ABE351D6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32" creationId="{2DB0B207-BA13-4F9D-9C2A-EFC5E0987BD9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69" creationId="{85E3B585-FA2C-4F97-9B23-B1D8B954C267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70" creationId="{CEDF586E-9BDB-40C8-B5DD-BBA455B1F534}"/>
          </ac:cxnSpMkLst>
        </pc:cxn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331319839" sldId="33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9714582" sldId="34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885025986" sldId="34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38417455" sldId="34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05217144" sldId="34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282622358" sldId="350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387416257" sldId="35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208579099" sldId="35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24416545" sldId="35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081683042" sldId="35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157493713" sldId="35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627778947" sldId="35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4609248" sldId="35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11429172" sldId="35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95649184" sldId="35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006607965" sldId="36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707869739" sldId="36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144580729" sldId="36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224993265" sldId="36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9848476" sldId="3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598633230" sldId="36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843904345" sldId="36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1500251" sldId="368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787392518" sldId="369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999732018" sldId="37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19992811" sldId="37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17767603" sldId="37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00295465" sldId="37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865218501" sldId="37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39123538" sldId="37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120153022" sldId="37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02694632" sldId="37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428451984" sldId="38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25751691" sldId="38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913710466" sldId="38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55879966" sldId="38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550135243" sldId="38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0526355" sldId="38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96938197" sldId="38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1487102" sldId="39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95767364" sldId="391"/>
        </pc:sldMkLst>
      </pc:sldChg>
      <pc:sldChg chg="delSp del">
        <pc:chgData name="CHIOSA ROBERTO" userId="33bb8cf4-cd42-4bd5-a426-9568ac880866" providerId="ADAL" clId="{155141CB-14D9-3C40-927A-6DDDA70F0391}" dt="2020-11-06T18:26:46.875" v="260" actId="2696"/>
        <pc:sldMkLst>
          <pc:docMk/>
          <pc:sldMk cId="2047096437" sldId="392"/>
        </pc:sldMkLst>
        <pc:grpChg chg="del">
          <ac:chgData name="CHIOSA ROBERTO" userId="33bb8cf4-cd42-4bd5-a426-9568ac880866" providerId="ADAL" clId="{155141CB-14D9-3C40-927A-6DDDA70F0391}" dt="2020-11-06T17:14:30.955" v="9" actId="478"/>
          <ac:grpSpMkLst>
            <pc:docMk/>
            <pc:sldMk cId="2047096437" sldId="392"/>
            <ac:grpSpMk id="2" creationId="{C3C2E86C-0DEC-4C79-AE36-5058119E261D}"/>
          </ac:grpSpMkLst>
        </pc:grpChg>
        <pc:picChg chg="del">
          <ac:chgData name="CHIOSA ROBERTO" userId="33bb8cf4-cd42-4bd5-a426-9568ac880866" providerId="ADAL" clId="{155141CB-14D9-3C40-927A-6DDDA70F0391}" dt="2020-11-06T17:14:30.955" v="9" actId="478"/>
          <ac:picMkLst>
            <pc:docMk/>
            <pc:sldMk cId="2047096437" sldId="392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133041263" sldId="393"/>
        </pc:sldMkLst>
      </pc:sldChg>
      <pc:sldChg chg="del">
        <pc:chgData name="CHIOSA ROBERTO" userId="33bb8cf4-cd42-4bd5-a426-9568ac880866" providerId="ADAL" clId="{155141CB-14D9-3C40-927A-6DDDA70F0391}" dt="2020-11-06T18:26:43.222" v="259" actId="2696"/>
        <pc:sldMkLst>
          <pc:docMk/>
          <pc:sldMk cId="2917580801" sldId="394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15990265" sldId="395"/>
        </pc:sldMkLst>
      </pc:sldChg>
      <pc:sldChg chg="addSp modSp new">
        <pc:chgData name="CHIOSA ROBERTO" userId="33bb8cf4-cd42-4bd5-a426-9568ac880866" providerId="ADAL" clId="{155141CB-14D9-3C40-927A-6DDDA70F0391}" dt="2020-11-06T18:35:27.115" v="311"/>
        <pc:sldMkLst>
          <pc:docMk/>
          <pc:sldMk cId="1443524744" sldId="395"/>
        </pc:sldMkLst>
        <pc:spChg chg="add mod">
          <ac:chgData name="CHIOSA ROBERTO" userId="33bb8cf4-cd42-4bd5-a426-9568ac880866" providerId="ADAL" clId="{155141CB-14D9-3C40-927A-6DDDA70F0391}" dt="2020-11-06T18:35:27.115" v="311"/>
          <ac:spMkLst>
            <pc:docMk/>
            <pc:sldMk cId="1443524744" sldId="395"/>
            <ac:spMk id="4" creationId="{1ED608D9-F535-4F41-ACA1-EB9C1D970E6E}"/>
          </ac:spMkLst>
        </pc:spChg>
      </pc:sldChg>
      <pc:sldChg chg="new del">
        <pc:chgData name="CHIOSA ROBERTO" userId="33bb8cf4-cd42-4bd5-a426-9568ac880866" providerId="ADAL" clId="{155141CB-14D9-3C40-927A-6DDDA70F0391}" dt="2020-11-06T18:18:47.441" v="211" actId="2696"/>
        <pc:sldMkLst>
          <pc:docMk/>
          <pc:sldMk cId="3613707844" sldId="395"/>
        </pc:sldMkLst>
      </pc:sldChg>
      <pc:sldChg chg="new del">
        <pc:chgData name="CHIOSA ROBERTO" userId="33bb8cf4-cd42-4bd5-a426-9568ac880866" providerId="ADAL" clId="{155141CB-14D9-3C40-927A-6DDDA70F0391}" dt="2020-11-06T18:07:26.539" v="122" actId="2696"/>
        <pc:sldMkLst>
          <pc:docMk/>
          <pc:sldMk cId="3783716630" sldId="395"/>
        </pc:sldMkLst>
      </pc:sldChg>
      <pc:sldChg chg="new">
        <pc:chgData name="CHIOSA ROBERTO" userId="33bb8cf4-cd42-4bd5-a426-9568ac880866" providerId="ADAL" clId="{155141CB-14D9-3C40-927A-6DDDA70F0391}" dt="2020-11-06T18:27:02.633" v="262" actId="680"/>
        <pc:sldMkLst>
          <pc:docMk/>
          <pc:sldMk cId="498757857" sldId="396"/>
        </pc:sldMkLst>
      </pc:sldChg>
      <pc:sldChg chg="new del">
        <pc:chgData name="CHIOSA ROBERTO" userId="33bb8cf4-cd42-4bd5-a426-9568ac880866" providerId="ADAL" clId="{155141CB-14D9-3C40-927A-6DDDA70F0391}" dt="2020-11-06T18:26:58.534" v="261" actId="2696"/>
        <pc:sldMkLst>
          <pc:docMk/>
          <pc:sldMk cId="3987932415" sldId="396"/>
        </pc:sldMkLst>
      </pc:sldChg>
      <pc:sldMasterChg chg="delSp mod addSldLayout delSldLayout modSldLayout">
        <pc:chgData name="CHIOSA ROBERTO" userId="33bb8cf4-cd42-4bd5-a426-9568ac880866" providerId="ADAL" clId="{155141CB-14D9-3C40-927A-6DDDA70F0391}" dt="2020-11-06T18:35:16.627" v="310" actId="478"/>
        <pc:sldMasterMkLst>
          <pc:docMk/>
          <pc:sldMasterMk cId="176355895" sldId="2147483648"/>
        </pc:sldMasterMkLst>
        <pc:spChg chg="del">
          <ac:chgData name="CHIOSA ROBERTO" userId="33bb8cf4-cd42-4bd5-a426-9568ac880866" providerId="ADAL" clId="{155141CB-14D9-3C40-927A-6DDDA70F0391}" dt="2020-11-06T17:14:04.032" v="5" actId="478"/>
          <ac:spMkLst>
            <pc:docMk/>
            <pc:sldMasterMk cId="176355895" sldId="2147483648"/>
            <ac:spMk id="11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2.310" v="11" actId="478"/>
          <ac:spMkLst>
            <pc:docMk/>
            <pc:sldMasterMk cId="176355895" sldId="2147483648"/>
            <ac:spMk id="12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4.387" v="12" actId="478"/>
          <ac:spMkLst>
            <pc:docMk/>
            <pc:sldMasterMk cId="176355895" sldId="2147483648"/>
            <ac:spMk id="13" creationId="{C1576FA5-65A4-4668-841D-91EBE8004EDC}"/>
          </ac:spMkLst>
        </pc:spChg>
        <pc:spChg chg="del">
          <ac:chgData name="CHIOSA ROBERTO" userId="33bb8cf4-cd42-4bd5-a426-9568ac880866" providerId="ADAL" clId="{155141CB-14D9-3C40-927A-6DDDA70F0391}" dt="2020-11-06T18:26:25.100" v="258" actId="478"/>
          <ac:spMkLst>
            <pc:docMk/>
            <pc:sldMasterMk cId="176355895" sldId="2147483648"/>
            <ac:spMk id="15" creationId="{8CAABE71-2DE4-489E-9D84-DE62C783EFAF}"/>
          </ac:spMkLst>
        </pc:spChg>
        <pc:sldLayoutChg chg="addSp delSp modSp mod">
          <pc:chgData name="CHIOSA ROBERTO" userId="33bb8cf4-cd42-4bd5-a426-9568ac880866" providerId="ADAL" clId="{155141CB-14D9-3C40-927A-6DDDA70F0391}" dt="2020-11-06T18:35:16.627" v="310" actId="478"/>
          <pc:sldLayoutMkLst>
            <pc:docMk/>
            <pc:sldMasterMk cId="176355895" sldId="2147483648"/>
            <pc:sldLayoutMk cId="4260564999" sldId="2147483649"/>
          </pc:sldLayoutMkLst>
          <pc:spChg chg="mod">
            <ac:chgData name="CHIOSA ROBERTO" userId="33bb8cf4-cd42-4bd5-a426-9568ac880866" providerId="ADAL" clId="{155141CB-14D9-3C40-927A-6DDDA70F0391}" dt="2020-11-06T18:10:39.343" v="151" actId="12788"/>
            <ac:spMkLst>
              <pc:docMk/>
              <pc:sldMasterMk cId="176355895" sldId="2147483648"/>
              <pc:sldLayoutMk cId="4260564999" sldId="2147483649"/>
              <ac:spMk id="2" creationId="{9E7A973B-926A-485F-9491-CFC73832E357}"/>
            </ac:spMkLst>
          </pc:spChg>
          <pc:spChg chg="mod">
            <ac:chgData name="CHIOSA ROBERTO" userId="33bb8cf4-cd42-4bd5-a426-9568ac880866" providerId="ADAL" clId="{155141CB-14D9-3C40-927A-6DDDA70F0391}" dt="2020-11-06T18:28:50.255" v="306" actId="20577"/>
            <ac:spMkLst>
              <pc:docMk/>
              <pc:sldMasterMk cId="176355895" sldId="2147483648"/>
              <pc:sldLayoutMk cId="4260564999" sldId="2147483649"/>
              <ac:spMk id="3" creationId="{EE90A0E4-C2B1-4BB7-9466-8513CF458419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4" creationId="{954F2922-DC67-4AEB-A72F-3B38EEB49C95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5" creationId="{9068F658-6066-4B77-9629-83C395ABF103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6" creationId="{8A14E672-8716-45A1-9541-7845BE275BAD}"/>
            </ac:spMkLst>
          </pc:spChg>
          <pc:spChg chg="add del mod">
            <ac:chgData name="CHIOSA ROBERTO" userId="33bb8cf4-cd42-4bd5-a426-9568ac880866" providerId="ADAL" clId="{155141CB-14D9-3C40-927A-6DDDA70F0391}" dt="2020-11-06T17:14:02.627" v="4"/>
            <ac:spMkLst>
              <pc:docMk/>
              <pc:sldMasterMk cId="176355895" sldId="2147483648"/>
              <pc:sldLayoutMk cId="4260564999" sldId="2147483649"/>
              <ac:spMk id="7" creationId="{495B2AD0-6D35-C748-898D-623E332A33E6}"/>
            </ac:spMkLst>
          </pc:spChg>
          <pc:spChg chg="mod">
            <ac:chgData name="CHIOSA ROBERTO" userId="33bb8cf4-cd42-4bd5-a426-9568ac880866" providerId="ADAL" clId="{155141CB-14D9-3C40-927A-6DDDA70F0391}" dt="2020-11-06T17:54:21.529" v="76" actId="207"/>
            <ac:spMkLst>
              <pc:docMk/>
              <pc:sldMasterMk cId="176355895" sldId="2147483648"/>
              <pc:sldLayoutMk cId="4260564999" sldId="2147483649"/>
              <ac:spMk id="12" creationId="{B325B3AB-7DC6-794E-B989-F46ACB19A3F2}"/>
            </ac:spMkLst>
          </pc:spChg>
          <pc:spChg chg="mod">
            <ac:chgData name="CHIOSA ROBERTO" userId="33bb8cf4-cd42-4bd5-a426-9568ac880866" providerId="ADAL" clId="{155141CB-14D9-3C40-927A-6DDDA70F0391}" dt="2020-11-06T17:54:25.142" v="77" actId="207"/>
            <ac:spMkLst>
              <pc:docMk/>
              <pc:sldMasterMk cId="176355895" sldId="2147483648"/>
              <pc:sldLayoutMk cId="4260564999" sldId="2147483649"/>
              <ac:spMk id="13" creationId="{F659A034-F014-3B49-B80B-84B8286FFBAF}"/>
            </ac:spMkLst>
          </pc:spChg>
          <pc:spChg chg="add del mod">
            <ac:chgData name="CHIOSA ROBERTO" userId="33bb8cf4-cd42-4bd5-a426-9568ac880866" providerId="ADAL" clId="{155141CB-14D9-3C40-927A-6DDDA70F0391}" dt="2020-11-06T17:56:42.971" v="92" actId="478"/>
            <ac:spMkLst>
              <pc:docMk/>
              <pc:sldMasterMk cId="176355895" sldId="2147483648"/>
              <pc:sldLayoutMk cId="4260564999" sldId="2147483649"/>
              <ac:spMk id="14" creationId="{E2644D9E-F2A2-E14C-AA68-AF749592AB5B}"/>
            </ac:spMkLst>
          </pc:spChg>
          <pc:spChg chg="add del mod">
            <ac:chgData name="CHIOSA ROBERTO" userId="33bb8cf4-cd42-4bd5-a426-9568ac880866" providerId="ADAL" clId="{155141CB-14D9-3C40-927A-6DDDA70F0391}" dt="2020-11-06T17:53:29.933" v="19"/>
            <ac:spMkLst>
              <pc:docMk/>
              <pc:sldMasterMk cId="176355895" sldId="2147483648"/>
              <pc:sldLayoutMk cId="4260564999" sldId="2147483649"/>
              <ac:spMk id="15" creationId="{F3F79BA0-DEAB-B94C-98EA-B30DA7EEE1B1}"/>
            </ac:spMkLst>
          </pc:spChg>
          <pc:spChg chg="add del mod">
            <ac:chgData name="CHIOSA ROBERTO" userId="33bb8cf4-cd42-4bd5-a426-9568ac880866" providerId="ADAL" clId="{155141CB-14D9-3C40-927A-6DDDA70F0391}" dt="2020-11-06T18:09:47.107" v="141" actId="478"/>
            <ac:spMkLst>
              <pc:docMk/>
              <pc:sldMasterMk cId="176355895" sldId="2147483648"/>
              <pc:sldLayoutMk cId="4260564999" sldId="2147483649"/>
              <ac:spMk id="16" creationId="{B4C26A23-4171-BA43-8395-9F01CBFE1F71}"/>
            </ac:spMkLst>
          </pc:spChg>
          <pc:spChg chg="add mod">
            <ac:chgData name="CHIOSA ROBERTO" userId="33bb8cf4-cd42-4bd5-a426-9568ac880866" providerId="ADAL" clId="{155141CB-14D9-3C40-927A-6DDDA70F0391}" dt="2020-11-06T18:09:43.829" v="140"/>
            <ac:spMkLst>
              <pc:docMk/>
              <pc:sldMasterMk cId="176355895" sldId="2147483648"/>
              <pc:sldLayoutMk cId="4260564999" sldId="2147483649"/>
              <ac:spMk id="17" creationId="{18555BE3-B222-7843-8C1B-522C5F964171}"/>
            </ac:spMkLst>
          </pc:spChg>
          <pc:spChg chg="add del mod">
            <ac:chgData name="CHIOSA ROBERTO" userId="33bb8cf4-cd42-4bd5-a426-9568ac880866" providerId="ADAL" clId="{155141CB-14D9-3C40-927A-6DDDA70F0391}" dt="2020-11-06T18:09:58.482" v="143" actId="478"/>
            <ac:spMkLst>
              <pc:docMk/>
              <pc:sldMasterMk cId="176355895" sldId="2147483648"/>
              <pc:sldLayoutMk cId="4260564999" sldId="2147483649"/>
              <ac:spMk id="18" creationId="{D41DCD04-EAFA-AB41-8C7D-AEA8AC71FE9F}"/>
            </ac:spMkLst>
          </pc:spChg>
          <pc:spChg chg="add del mod">
            <ac:chgData name="CHIOSA ROBERTO" userId="33bb8cf4-cd42-4bd5-a426-9568ac880866" providerId="ADAL" clId="{155141CB-14D9-3C40-927A-6DDDA70F0391}" dt="2020-11-06T18:11:03.018" v="156" actId="478"/>
            <ac:spMkLst>
              <pc:docMk/>
              <pc:sldMasterMk cId="176355895" sldId="2147483648"/>
              <pc:sldLayoutMk cId="4260564999" sldId="2147483649"/>
              <ac:spMk id="19" creationId="{33110BBF-5E05-E341-AD8F-2CAA4F0DA62D}"/>
            </ac:spMkLst>
          </pc:spChg>
          <pc:spChg chg="add del mod">
            <ac:chgData name="CHIOSA ROBERTO" userId="33bb8cf4-cd42-4bd5-a426-9568ac880866" providerId="ADAL" clId="{155141CB-14D9-3C40-927A-6DDDA70F0391}" dt="2020-11-06T18:10:58.130" v="155" actId="478"/>
            <ac:spMkLst>
              <pc:docMk/>
              <pc:sldMasterMk cId="176355895" sldId="2147483648"/>
              <pc:sldLayoutMk cId="4260564999" sldId="2147483649"/>
              <ac:spMk id="20" creationId="{069C9FCE-50F2-2748-99E1-494D1BACDEAE}"/>
            </ac:spMkLst>
          </pc:spChg>
          <pc:spChg chg="add del mod">
            <ac:chgData name="CHIOSA ROBERTO" userId="33bb8cf4-cd42-4bd5-a426-9568ac880866" providerId="ADAL" clId="{155141CB-14D9-3C40-927A-6DDDA70F0391}" dt="2020-11-06T18:35:16.627" v="310" actId="478"/>
            <ac:spMkLst>
              <pc:docMk/>
              <pc:sldMasterMk cId="176355895" sldId="2147483648"/>
              <pc:sldLayoutMk cId="4260564999" sldId="2147483649"/>
              <ac:spMk id="21" creationId="{AADE57FE-872B-E246-9178-1BC1C32DDB14}"/>
            </ac:spMkLst>
          </pc:spChg>
          <pc:spChg chg="add del mod">
            <ac:chgData name="CHIOSA ROBERTO" userId="33bb8cf4-cd42-4bd5-a426-9568ac880866" providerId="ADAL" clId="{155141CB-14D9-3C40-927A-6DDDA70F0391}" dt="2020-11-06T18:27:31.173" v="265" actId="478"/>
            <ac:spMkLst>
              <pc:docMk/>
              <pc:sldMasterMk cId="176355895" sldId="2147483648"/>
              <pc:sldLayoutMk cId="4260564999" sldId="2147483649"/>
              <ac:spMk id="22" creationId="{F950C490-7E81-9940-ACA2-12BFB651FDF9}"/>
            </ac:spMkLst>
          </pc:spChg>
          <pc:spChg chg="add del mod">
            <ac:chgData name="CHIOSA ROBERTO" userId="33bb8cf4-cd42-4bd5-a426-9568ac880866" providerId="ADAL" clId="{155141CB-14D9-3C40-927A-6DDDA70F0391}" dt="2020-11-06T18:27:50.631" v="267" actId="478"/>
            <ac:spMkLst>
              <pc:docMk/>
              <pc:sldMasterMk cId="176355895" sldId="2147483648"/>
              <pc:sldLayoutMk cId="4260564999" sldId="2147483649"/>
              <ac:spMk id="23" creationId="{4AF5ECA6-4A90-3C47-B32C-C1D8A5657BDC}"/>
            </ac:spMkLst>
          </pc:spChg>
          <pc:grpChg chg="add mod">
            <ac:chgData name="CHIOSA ROBERTO" userId="33bb8cf4-cd42-4bd5-a426-9568ac880866" providerId="ADAL" clId="{155141CB-14D9-3C40-927A-6DDDA70F0391}" dt="2020-11-06T17:16:16.011" v="13"/>
            <ac:grpSpMkLst>
              <pc:docMk/>
              <pc:sldMasterMk cId="176355895" sldId="2147483648"/>
              <pc:sldLayoutMk cId="4260564999" sldId="2147483649"/>
              <ac:grpSpMk id="11" creationId="{DBFBD22D-BC62-3441-A540-B7937F2F2A0F}"/>
            </ac:grpSpMkLst>
          </pc:grp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8" creationId="{B68341A8-7A24-AE41-8457-6929D77B5099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9" creationId="{725A7803-CB57-B444-B110-E8076AB2EEE6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10" creationId="{F724DA48-AB3D-6C40-AB7F-9B94126C302D}"/>
            </ac:picMkLst>
          </pc:picChg>
        </pc:sldLayoutChg>
        <pc:sldLayoutChg chg="addSp delSp modSp mod">
          <pc:chgData name="CHIOSA ROBERTO" userId="33bb8cf4-cd42-4bd5-a426-9568ac880866" providerId="ADAL" clId="{155141CB-14D9-3C40-927A-6DDDA70F0391}" dt="2020-11-06T18:25:57.583" v="257" actId="14100"/>
          <pc:sldLayoutMkLst>
            <pc:docMk/>
            <pc:sldMasterMk cId="176355895" sldId="2147483648"/>
            <pc:sldLayoutMk cId="327708303" sldId="2147483650"/>
          </pc:sldLayoutMkLst>
          <pc:spChg chg="add del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2" creationId="{E2F3204B-D7CE-4B18-8E1A-15CCB5EB41C2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4" creationId="{C63A16CF-E022-504B-8DF1-7CC2B94C5EDC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5" creationId="{5FA261FF-1074-CB49-83C7-5D6D740E7ABB}"/>
            </ac:spMkLst>
          </pc:spChg>
          <pc:spChg chg="add del mod">
            <ac:chgData name="CHIOSA ROBERTO" userId="33bb8cf4-cd42-4bd5-a426-9568ac880866" providerId="ADAL" clId="{155141CB-14D9-3C40-927A-6DDDA70F0391}" dt="2020-11-06T18:12:27.810" v="170" actId="478"/>
            <ac:spMkLst>
              <pc:docMk/>
              <pc:sldMasterMk cId="176355895" sldId="2147483648"/>
              <pc:sldLayoutMk cId="327708303" sldId="2147483650"/>
              <ac:spMk id="6" creationId="{7DBC4100-BE7F-6B48-9649-44D3A2D6EC8A}"/>
            </ac:spMkLst>
          </pc:spChg>
          <pc:spChg chg="add del mod">
            <ac:chgData name="CHIOSA ROBERTO" userId="33bb8cf4-cd42-4bd5-a426-9568ac880866" providerId="ADAL" clId="{155141CB-14D9-3C40-927A-6DDDA70F0391}" dt="2020-11-06T18:14:34.078" v="179" actId="478"/>
            <ac:spMkLst>
              <pc:docMk/>
              <pc:sldMasterMk cId="176355895" sldId="2147483648"/>
              <pc:sldLayoutMk cId="327708303" sldId="2147483650"/>
              <ac:spMk id="7" creationId="{63FC9232-2898-7844-8CCB-7E57CD12D27A}"/>
            </ac:spMkLst>
          </pc:spChg>
          <pc:spChg chg="add del mod">
            <ac:chgData name="CHIOSA ROBERTO" userId="33bb8cf4-cd42-4bd5-a426-9568ac880866" providerId="ADAL" clId="{155141CB-14D9-3C40-927A-6DDDA70F0391}" dt="2020-11-06T18:25:53.795" v="256" actId="478"/>
            <ac:spMkLst>
              <pc:docMk/>
              <pc:sldMasterMk cId="176355895" sldId="2147483648"/>
              <pc:sldLayoutMk cId="327708303" sldId="214748365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19:27.015" v="216" actId="1076"/>
            <ac:spMkLst>
              <pc:docMk/>
              <pc:sldMasterMk cId="176355895" sldId="2147483648"/>
              <pc:sldLayoutMk cId="327708303" sldId="2147483650"/>
              <ac:spMk id="9" creationId="{7F3BE8D3-7D8B-9F43-94FB-0AC60D64E1EF}"/>
            </ac:spMkLst>
          </pc:spChg>
          <pc:spChg chg="add mod">
            <ac:chgData name="CHIOSA ROBERTO" userId="33bb8cf4-cd42-4bd5-a426-9568ac880866" providerId="ADAL" clId="{155141CB-14D9-3C40-927A-6DDDA70F0391}" dt="2020-11-06T18:16:22.373" v="192" actId="1076"/>
            <ac:spMkLst>
              <pc:docMk/>
              <pc:sldMasterMk cId="176355895" sldId="2147483648"/>
              <pc:sldLayoutMk cId="327708303" sldId="2147483650"/>
              <ac:spMk id="10" creationId="{E2B3B4D4-8F62-8043-B337-77DBE4DBC228}"/>
            </ac:spMkLst>
          </pc:spChg>
          <pc:spChg chg="add del mod">
            <ac:chgData name="CHIOSA ROBERTO" userId="33bb8cf4-cd42-4bd5-a426-9568ac880866" providerId="ADAL" clId="{155141CB-14D9-3C40-927A-6DDDA70F0391}" dt="2020-11-06T18:16:01.961" v="189" actId="478"/>
            <ac:spMkLst>
              <pc:docMk/>
              <pc:sldMasterMk cId="176355895" sldId="2147483648"/>
              <pc:sldLayoutMk cId="327708303" sldId="2147483650"/>
              <ac:spMk id="12" creationId="{071D0F6A-DBDF-9949-AC3E-C2230A847C9F}"/>
            </ac:spMkLst>
          </pc:spChg>
          <pc:spChg chg="add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15" creationId="{F1C58FE8-DAA0-794A-AF28-3E78B0E9F594}"/>
            </ac:spMkLst>
          </pc:spChg>
          <pc:spChg chg="add del mod">
            <ac:chgData name="CHIOSA ROBERTO" userId="33bb8cf4-cd42-4bd5-a426-9568ac880866" providerId="ADAL" clId="{155141CB-14D9-3C40-927A-6DDDA70F0391}" dt="2020-11-06T18:18:38.012" v="210" actId="478"/>
            <ac:spMkLst>
              <pc:docMk/>
              <pc:sldMasterMk cId="176355895" sldId="2147483648"/>
              <pc:sldLayoutMk cId="327708303" sldId="2147483650"/>
              <ac:spMk id="16" creationId="{100E7504-B149-754C-8F8C-73823BD14D00}"/>
            </ac:spMkLst>
          </pc:spChg>
          <pc:spChg chg="add mod">
            <ac:chgData name="CHIOSA ROBERTO" userId="33bb8cf4-cd42-4bd5-a426-9568ac880866" providerId="ADAL" clId="{155141CB-14D9-3C40-927A-6DDDA70F0391}" dt="2020-11-06T18:25:57.583" v="257" actId="14100"/>
            <ac:spMkLst>
              <pc:docMk/>
              <pc:sldMasterMk cId="176355895" sldId="2147483648"/>
              <pc:sldLayoutMk cId="327708303" sldId="2147483650"/>
              <ac:spMk id="17" creationId="{4B6FF455-CE4D-3040-A065-6C8980C52803}"/>
            </ac:spMkLst>
          </pc:spChg>
          <pc:picChg chg="add del mod">
            <ac:chgData name="CHIOSA ROBERTO" userId="33bb8cf4-cd42-4bd5-a426-9568ac880866" providerId="ADAL" clId="{155141CB-14D9-3C40-927A-6DDDA70F0391}" dt="2020-11-06T18:16:05.099" v="190" actId="478"/>
            <ac:picMkLst>
              <pc:docMk/>
              <pc:sldMasterMk cId="176355895" sldId="2147483648"/>
              <pc:sldLayoutMk cId="327708303" sldId="2147483650"/>
              <ac:picMk id="11" creationId="{671A3984-C2F4-FA4F-B9B8-40F398083BBB}"/>
            </ac:picMkLst>
          </pc:picChg>
          <pc:picChg chg="add mod">
            <ac:chgData name="CHIOSA ROBERTO" userId="33bb8cf4-cd42-4bd5-a426-9568ac880866" providerId="ADAL" clId="{155141CB-14D9-3C40-927A-6DDDA70F0391}" dt="2020-11-06T18:17:06.014" v="199" actId="1076"/>
            <ac:picMkLst>
              <pc:docMk/>
              <pc:sldMasterMk cId="176355895" sldId="2147483648"/>
              <pc:sldLayoutMk cId="327708303" sldId="2147483650"/>
              <ac:picMk id="13" creationId="{2BB5500C-88F2-E148-951C-5B7D09FD1584}"/>
            </ac:picMkLst>
          </pc:picChg>
          <pc:picChg chg="add mod">
            <ac:chgData name="CHIOSA ROBERTO" userId="33bb8cf4-cd42-4bd5-a426-9568ac880866" providerId="ADAL" clId="{155141CB-14D9-3C40-927A-6DDDA70F0391}" dt="2020-11-06T18:16:49.175" v="197" actId="14100"/>
            <ac:picMkLst>
              <pc:docMk/>
              <pc:sldMasterMk cId="176355895" sldId="2147483648"/>
              <pc:sldLayoutMk cId="327708303" sldId="2147483650"/>
              <ac:picMk id="14" creationId="{06890B5B-F683-0943-BAD2-85F066D3533B}"/>
            </ac:picMkLst>
          </pc:picChg>
        </pc:sldLayoutChg>
        <pc:sldLayoutChg chg="addSp delSp modSp add mod modTransition">
          <pc:chgData name="CHIOSA ROBERTO" userId="33bb8cf4-cd42-4bd5-a426-9568ac880866" providerId="ADAL" clId="{155141CB-14D9-3C40-927A-6DDDA70F0391}" dt="2020-11-06T18:25:46.175" v="254" actId="1076"/>
          <pc:sldLayoutMkLst>
            <pc:docMk/>
            <pc:sldMasterMk cId="176355895" sldId="2147483648"/>
            <pc:sldLayoutMk cId="4271477466" sldId="2147483660"/>
          </pc:sldLayoutMkLst>
          <pc:spChg chg="mod">
            <ac:chgData name="CHIOSA ROBERTO" userId="33bb8cf4-cd42-4bd5-a426-9568ac880866" providerId="ADAL" clId="{155141CB-14D9-3C40-927A-6DDDA70F0391}" dt="2020-11-06T18:21:43.238" v="250" actId="553"/>
            <ac:spMkLst>
              <pc:docMk/>
              <pc:sldMasterMk cId="176355895" sldId="2147483648"/>
              <pc:sldLayoutMk cId="4271477466" sldId="2147483660"/>
              <ac:spMk id="2" creationId="{E2F3204B-D7CE-4B18-8E1A-15CCB5EB41C2}"/>
            </ac:spMkLst>
          </pc:spChg>
          <pc:spChg chg="del mod">
            <ac:chgData name="CHIOSA ROBERTO" userId="33bb8cf4-cd42-4bd5-a426-9568ac880866" providerId="ADAL" clId="{155141CB-14D9-3C40-927A-6DDDA70F0391}" dt="2020-11-06T18:25:35.121" v="252" actId="478"/>
            <ac:spMkLst>
              <pc:docMk/>
              <pc:sldMasterMk cId="176355895" sldId="2147483648"/>
              <pc:sldLayoutMk cId="4271477466" sldId="214748366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22:50.798" v="251" actId="255"/>
            <ac:spMkLst>
              <pc:docMk/>
              <pc:sldMasterMk cId="176355895" sldId="2147483648"/>
              <pc:sldLayoutMk cId="4271477466" sldId="2147483660"/>
              <ac:spMk id="11" creationId="{0133DB38-ACC8-EF46-9D66-01A9DDD4134E}"/>
            </ac:spMkLst>
          </pc:spChg>
          <pc:spChg chg="add mod">
            <ac:chgData name="CHIOSA ROBERTO" userId="33bb8cf4-cd42-4bd5-a426-9568ac880866" providerId="ADAL" clId="{155141CB-14D9-3C40-927A-6DDDA70F0391}" dt="2020-11-06T18:25:46.175" v="254" actId="1076"/>
            <ac:spMkLst>
              <pc:docMk/>
              <pc:sldMasterMk cId="176355895" sldId="2147483648"/>
              <pc:sldLayoutMk cId="4271477466" sldId="2147483660"/>
              <ac:spMk id="12" creationId="{C7EC2BE8-E489-E24C-8B6E-C791CA13E035}"/>
            </ac:spMkLst>
          </pc:spChg>
        </pc:sldLayoutChg>
        <pc:sldLayoutChg chg="del">
          <pc:chgData name="CHIOSA ROBERTO" userId="33bb8cf4-cd42-4bd5-a426-9568ac880866" providerId="ADAL" clId="{155141CB-14D9-3C40-927A-6DDDA70F0391}" dt="2020-11-06T17:11:31.666" v="0" actId="2696"/>
          <pc:sldLayoutMkLst>
            <pc:docMk/>
            <pc:sldMasterMk cId="176355895" sldId="2147483648"/>
            <pc:sldLayoutMk cId="639540756" sldId="2147483672"/>
          </pc:sldLayoutMkLst>
        </pc:sldLayoutChg>
      </pc:sldMasterChg>
      <pc:sldMasterChg chg="new del mod addSldLayout delSldLayout">
        <pc:chgData name="CHIOSA ROBERTO" userId="33bb8cf4-cd42-4bd5-a426-9568ac880866" providerId="ADAL" clId="{155141CB-14D9-3C40-927A-6DDDA70F0391}" dt="2020-11-06T18:33:27.291" v="308" actId="6938"/>
        <pc:sldMasterMkLst>
          <pc:docMk/>
          <pc:sldMasterMk cId="1994503599" sldId="2147483661"/>
        </pc:sldMasterMkLst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456137641" sldId="2147483662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45580652" sldId="2147483663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061128438" sldId="2147483664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47773079" sldId="2147483665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97265548" sldId="2147483666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72608427" sldId="2147483667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180481118" sldId="2147483668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6633649" sldId="2147483669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807960737" sldId="2147483670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3008270589" sldId="2147483671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73907902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9626-2BD9-425B-98C6-187D856162B9}" type="datetimeFigureOut">
              <a:rPr lang="it-IT" smtClean="0"/>
              <a:t>08/09/21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B0B4-1466-4C1E-862A-886A690AE7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9" name="Immagine 1" descr="TEBE_DEFINITIVO_13">
            <a:extLst>
              <a:ext uri="{FF2B5EF4-FFF2-40B4-BE49-F238E27FC236}">
                <a16:creationId xmlns:a16="http://schemas.microsoft.com/office/drawing/2014/main" id="{725A7803-CB57-B444-B110-E8076AB2EE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4" y="494281"/>
            <a:ext cx="1406580" cy="92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24DA48-AB3D-6C40-AB7F-9B94126C3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9981" y="494281"/>
            <a:ext cx="2198500" cy="999355"/>
          </a:xfrm>
          <a:prstGeom prst="rect">
            <a:avLst/>
          </a:prstGeom>
        </p:spPr>
      </p:pic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A2044D-AB30-6943-A50B-EDD7FE670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617" y="491143"/>
            <a:ext cx="2204358" cy="9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3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31D70-921C-489C-9EA2-FD292B4F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AFA97-AE2C-4E65-82E1-C60DE94C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AA1356-EBD4-4CD3-8A39-742C347B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D6A1A-A942-491F-9BBD-E43BD1BD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9081BD-5CD1-4A37-BEF1-93A2D9D9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EA5BD8-EDBB-488C-9B5F-210A54B3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DF76F-D811-4B08-88C9-90AEA1C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940D9-4AC1-4647-B217-E8CBE65D3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C56316-EFF4-41AE-B0F1-15FBA36AB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BE59E-DF5E-4C6B-A22C-EAB93627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15D12A-D7C1-4008-BCA2-5CDE0857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98E4AB-22DD-4C3E-A24F-287B905B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4474C-83BB-4E22-9BD1-AAD11C1D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1C7C9C-0139-45CD-9B30-29BC8E7C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990A8-210D-4DB3-8B2D-7063981C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B6399E-A857-438E-831C-DF5A467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331D3D-5659-435B-8D98-A0AC9D52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84073A-E4E4-4C9E-8727-91BE3B0CF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6C5E60-03D2-44FB-AF2C-292165CA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F3ACC-BB97-430D-8305-8F3C9386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AF443B-F3CE-4289-95C8-6355768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D5F1D-71A9-45BF-8EB0-F4916667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endParaRPr lang="en-GB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4B6FF455-CE4D-3040-A065-6C8980C5280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11415177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testo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B2DE28C-1E4A-5349-8A96-6B240C456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6AB2DF-F832-FA4D-8ABB-26ABC45E3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B31F05-2725-1D45-86BA-B74468CEF5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F10E7A-1BA0-124A-8592-A0ECC2FF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0133DB38-ACC8-EF46-9D66-01A9DDD41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589" y="858643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C7EC2BE8-E489-E24C-8B6E-C791CA13E0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2" y="869857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EC4A504-098E-104D-A35A-91A0E044D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4B4B9F-2DFE-8D4D-9950-DF3B5E831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AAD66-B14D-4B03-8F88-8544F393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14F3C6-431E-41AE-84A7-2AA55F9EE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3FBFC-F1D1-4554-9270-AA5CCE4C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1C9028-C224-4E0E-904A-A170EF3A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8045C1-5E55-4AC9-81F5-BA81EC8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93185-AA3D-4436-972F-1B935FBB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51808-A8CD-48DB-BBC8-0A89C49D0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5CC5F0-C56A-4F48-9D7E-035951ED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26EBA1-788F-4A0D-A288-3DAFC75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686C4B-5A20-4634-A2A2-FBAA5475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4FB4FC-0E84-4B04-B0E1-C38D4CF6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ABDB0-C310-4BCC-871E-E0301746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E9783-C586-43F4-84BD-6921729E2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AD67DE-ABEC-428B-998F-EF20161A2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AE6FFB-C367-4E3A-8639-BCFF4E44C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7051BF3-E711-4646-B988-52D9780E4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ED88F1-518D-4C60-996E-D6425396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6F0E08-E06A-4D69-B86A-C869497B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FA1361-875D-48AE-BF8D-364097AA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F6B86-AB6C-4F5A-8DB6-5825B3CD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E6E4F7-3D71-4A9D-9870-10F2CE83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E9D343-53A8-4E38-8A11-8C7704F5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FA191D-8D2F-456B-B96F-10EDE4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CB1FFC-6012-5741-8384-6E42EBE7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8" y="593095"/>
            <a:ext cx="4784436" cy="307570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6C6DDAB-0037-C54F-A87B-596A5DBD2056}"/>
              </a:ext>
            </a:extLst>
          </p:cNvPr>
          <p:cNvGrpSpPr/>
          <p:nvPr/>
        </p:nvGrpSpPr>
        <p:grpSpPr>
          <a:xfrm>
            <a:off x="5406752" y="593095"/>
            <a:ext cx="5183276" cy="2835905"/>
            <a:chOff x="5619404" y="680326"/>
            <a:chExt cx="4147624" cy="2695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2E166A-6391-F040-9196-85CB16857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404" y="680326"/>
              <a:ext cx="4147624" cy="26959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CF2E51-8750-0043-A6B0-A55382BCD073}"/>
                </a:ext>
              </a:extLst>
            </p:cNvPr>
            <p:cNvSpPr/>
            <p:nvPr/>
          </p:nvSpPr>
          <p:spPr>
            <a:xfrm>
              <a:off x="5990637" y="2445488"/>
              <a:ext cx="420796" cy="700937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F548C8-2CBC-624A-BA3E-F98A4FFC33A0}"/>
                </a:ext>
              </a:extLst>
            </p:cNvPr>
            <p:cNvSpPr/>
            <p:nvPr/>
          </p:nvSpPr>
          <p:spPr>
            <a:xfrm>
              <a:off x="6791435" y="2445487"/>
              <a:ext cx="420796" cy="700937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E2C6F0-76C6-F94F-B99D-23249D98602D}"/>
                </a:ext>
              </a:extLst>
            </p:cNvPr>
            <p:cNvSpPr/>
            <p:nvPr/>
          </p:nvSpPr>
          <p:spPr>
            <a:xfrm>
              <a:off x="7576145" y="2445487"/>
              <a:ext cx="420796" cy="7009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450068-A34B-FD4F-8711-8ED28773A3D5}"/>
                </a:ext>
              </a:extLst>
            </p:cNvPr>
            <p:cNvSpPr/>
            <p:nvPr/>
          </p:nvSpPr>
          <p:spPr>
            <a:xfrm>
              <a:off x="8360855" y="2445487"/>
              <a:ext cx="420796" cy="70093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30EB44-EEC6-F54E-82F3-ADBA4D1C29BE}"/>
                </a:ext>
              </a:extLst>
            </p:cNvPr>
            <p:cNvSpPr/>
            <p:nvPr/>
          </p:nvSpPr>
          <p:spPr>
            <a:xfrm>
              <a:off x="9171752" y="2449904"/>
              <a:ext cx="420796" cy="700937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8306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B7590-57DB-FF4C-AB11-741A77333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" y="283464"/>
            <a:ext cx="5152644" cy="2944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7895A-C820-6441-BE3A-45F21D715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" y="3035808"/>
            <a:ext cx="4743704" cy="18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38B0FD12-C749-B949-8D9C-1DAF660B2B92}"/>
              </a:ext>
            </a:extLst>
          </p:cNvPr>
          <p:cNvGrpSpPr/>
          <p:nvPr/>
        </p:nvGrpSpPr>
        <p:grpSpPr>
          <a:xfrm>
            <a:off x="502394" y="2052389"/>
            <a:ext cx="2590741" cy="1359852"/>
            <a:chOff x="4645831" y="4832226"/>
            <a:chExt cx="2590741" cy="1359852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143663C-2696-4C48-9215-19A832848714}"/>
                </a:ext>
              </a:extLst>
            </p:cNvPr>
            <p:cNvSpPr/>
            <p:nvPr/>
          </p:nvSpPr>
          <p:spPr>
            <a:xfrm>
              <a:off x="4645831" y="4832226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DB9686D-5425-1946-8EC7-3500199E51B5}"/>
                </a:ext>
              </a:extLst>
            </p:cNvPr>
            <p:cNvSpPr txBox="1"/>
            <p:nvPr/>
          </p:nvSpPr>
          <p:spPr>
            <a:xfrm>
              <a:off x="4736383" y="4943246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Time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windows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and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context</a:t>
              </a:r>
              <a:endParaRPr lang="it-IT" sz="1100" b="1" dirty="0">
                <a:latin typeface="Poppins Light" pitchFamily="2" charset="77"/>
                <a:cs typeface="Poppins Light" pitchFamily="2" charset="77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1B01F233-607A-124A-B29C-3A2114BEB561}"/>
                </a:ext>
              </a:extLst>
            </p:cNvPr>
            <p:cNvGrpSpPr/>
            <p:nvPr/>
          </p:nvGrpSpPr>
          <p:grpSpPr>
            <a:xfrm>
              <a:off x="5088835" y="5204856"/>
              <a:ext cx="1673915" cy="827154"/>
              <a:chOff x="5619404" y="680326"/>
              <a:chExt cx="4147624" cy="2695956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72953E35-FA21-F241-BDC0-8E85308EB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404" y="680326"/>
                <a:ext cx="4147624" cy="2695956"/>
              </a:xfrm>
              <a:prstGeom prst="rect">
                <a:avLst/>
              </a:prstGeom>
            </p:spPr>
          </p:pic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1E5834BA-DF4A-C944-85E0-85EC59D4AA09}"/>
                  </a:ext>
                </a:extLst>
              </p:cNvPr>
              <p:cNvSpPr/>
              <p:nvPr/>
            </p:nvSpPr>
            <p:spPr>
              <a:xfrm>
                <a:off x="5990637" y="2445488"/>
                <a:ext cx="420796" cy="700937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C8975E4-095E-0844-913B-F5A4C946D92A}"/>
                  </a:ext>
                </a:extLst>
              </p:cNvPr>
              <p:cNvSpPr/>
              <p:nvPr/>
            </p:nvSpPr>
            <p:spPr>
              <a:xfrm>
                <a:off x="6791435" y="2445487"/>
                <a:ext cx="420796" cy="700937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EB2785CC-7A91-4F43-8C3A-2B6806FDC323}"/>
                  </a:ext>
                </a:extLst>
              </p:cNvPr>
              <p:cNvSpPr/>
              <p:nvPr/>
            </p:nvSpPr>
            <p:spPr>
              <a:xfrm>
                <a:off x="7576145" y="2445487"/>
                <a:ext cx="420796" cy="70093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DCDE1F16-D4F5-064D-83C3-1AA343CA7078}"/>
                  </a:ext>
                </a:extLst>
              </p:cNvPr>
              <p:cNvSpPr/>
              <p:nvPr/>
            </p:nvSpPr>
            <p:spPr>
              <a:xfrm>
                <a:off x="8360855" y="2445487"/>
                <a:ext cx="420796" cy="700937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BD01E618-88C0-444E-8033-383A427D3053}"/>
                  </a:ext>
                </a:extLst>
              </p:cNvPr>
              <p:cNvSpPr/>
              <p:nvPr/>
            </p:nvSpPr>
            <p:spPr>
              <a:xfrm>
                <a:off x="9171752" y="2449904"/>
                <a:ext cx="420796" cy="700937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93A6B40-D88F-3E42-91CE-2E09CB585C89}"/>
              </a:ext>
            </a:extLst>
          </p:cNvPr>
          <p:cNvGrpSpPr/>
          <p:nvPr/>
        </p:nvGrpSpPr>
        <p:grpSpPr>
          <a:xfrm>
            <a:off x="3844266" y="2033572"/>
            <a:ext cx="2590741" cy="1359852"/>
            <a:chOff x="7472442" y="4851062"/>
            <a:chExt cx="2590741" cy="1359852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671CA51-E4A0-FB42-9120-501E62C5EDCD}"/>
                </a:ext>
              </a:extLst>
            </p:cNvPr>
            <p:cNvSpPr/>
            <p:nvPr/>
          </p:nvSpPr>
          <p:spPr>
            <a:xfrm>
              <a:off x="7472442" y="4851062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D130E90-757B-5F42-AE04-9569AAE9A221}"/>
                </a:ext>
              </a:extLst>
            </p:cNvPr>
            <p:cNvSpPr txBox="1"/>
            <p:nvPr/>
          </p:nvSpPr>
          <p:spPr>
            <a:xfrm>
              <a:off x="7562994" y="4962082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Groups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definition</a:t>
              </a:r>
              <a:endParaRPr lang="it-IT" sz="1100" b="1" dirty="0">
                <a:latin typeface="Poppins Light" pitchFamily="2" charset="77"/>
                <a:cs typeface="Poppins Light" pitchFamily="2" charset="77"/>
              </a:endParaRPr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1AB54C73-0C08-AD44-A1E3-6877FE07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303" y="5204856"/>
              <a:ext cx="1533018" cy="936844"/>
            </a:xfrm>
            <a:prstGeom prst="rect">
              <a:avLst/>
            </a:prstGeom>
          </p:spPr>
        </p:pic>
      </p:grpSp>
      <p:grpSp>
        <p:nvGrpSpPr>
          <p:cNvPr id="98" name="Gruppo 97">
            <a:extLst>
              <a:ext uri="{FF2B5EF4-FFF2-40B4-BE49-F238E27FC236}">
                <a16:creationId xmlns:a16="http://schemas.microsoft.com/office/drawing/2014/main" id="{45D36B8A-2F36-1040-9C7C-8C4E5170BA95}"/>
              </a:ext>
            </a:extLst>
          </p:cNvPr>
          <p:cNvGrpSpPr/>
          <p:nvPr/>
        </p:nvGrpSpPr>
        <p:grpSpPr>
          <a:xfrm>
            <a:off x="592946" y="4509813"/>
            <a:ext cx="2590741" cy="1359852"/>
            <a:chOff x="2586104" y="1785273"/>
            <a:chExt cx="2590741" cy="1359852"/>
          </a:xfrm>
        </p:grpSpPr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C0BB249C-9A89-F24C-A91D-1995A6AA14D6}"/>
                </a:ext>
              </a:extLst>
            </p:cNvPr>
            <p:cNvSpPr/>
            <p:nvPr/>
          </p:nvSpPr>
          <p:spPr>
            <a:xfrm>
              <a:off x="2586104" y="1785273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C14F5F29-EE90-1241-BD4F-FA119498B2F3}"/>
                </a:ext>
              </a:extLst>
            </p:cNvPr>
            <p:cNvSpPr txBox="1"/>
            <p:nvPr/>
          </p:nvSpPr>
          <p:spPr>
            <a:xfrm>
              <a:off x="2676656" y="1896293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Contextual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matrix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profile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</a:p>
          </p:txBody>
        </p:sp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E6D1A509-48B3-9C43-99CF-F48466E03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3446" y="2114431"/>
              <a:ext cx="1210026" cy="1022840"/>
            </a:xfrm>
            <a:prstGeom prst="rect">
              <a:avLst/>
            </a:prstGeom>
          </p:spPr>
        </p:pic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A8093A9F-0AC5-9A4B-A5BD-7CE9ED86F540}"/>
              </a:ext>
            </a:extLst>
          </p:cNvPr>
          <p:cNvGrpSpPr/>
          <p:nvPr/>
        </p:nvGrpSpPr>
        <p:grpSpPr>
          <a:xfrm>
            <a:off x="3844265" y="4585051"/>
            <a:ext cx="2590741" cy="1359852"/>
            <a:chOff x="6096000" y="4690011"/>
            <a:chExt cx="2590741" cy="1359852"/>
          </a:xfrm>
        </p:grpSpPr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8931FBB1-BD1E-3542-B601-55A6C2471426}"/>
                </a:ext>
              </a:extLst>
            </p:cNvPr>
            <p:cNvSpPr/>
            <p:nvPr/>
          </p:nvSpPr>
          <p:spPr>
            <a:xfrm>
              <a:off x="6096000" y="4690011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C4010C97-29DD-EE4A-93C0-8E4C9664F49F}"/>
                </a:ext>
              </a:extLst>
            </p:cNvPr>
            <p:cNvSpPr txBox="1"/>
            <p:nvPr/>
          </p:nvSpPr>
          <p:spPr>
            <a:xfrm>
              <a:off x="6186552" y="4801031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Contextual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matrix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profile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A67F146-1C63-EA47-940D-0D64503C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137" y="5073733"/>
              <a:ext cx="938625" cy="871771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D33A83CA-F522-4641-9E73-0A59856B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103" y="5083775"/>
              <a:ext cx="776355" cy="760582"/>
            </a:xfrm>
            <a:prstGeom prst="rect">
              <a:avLst/>
            </a:prstGeom>
          </p:spPr>
        </p:pic>
      </p:grpSp>
      <p:sp>
        <p:nvSpPr>
          <p:cNvPr id="42" name="Esagono orizzontale 41">
            <a:extLst>
              <a:ext uri="{FF2B5EF4-FFF2-40B4-BE49-F238E27FC236}">
                <a16:creationId xmlns:a16="http://schemas.microsoft.com/office/drawing/2014/main" id="{E0F9A674-9060-D845-B9C4-49B8669E566D}"/>
              </a:ext>
            </a:extLst>
          </p:cNvPr>
          <p:cNvSpPr/>
          <p:nvPr/>
        </p:nvSpPr>
        <p:spPr>
          <a:xfrm>
            <a:off x="1321989" y="3793747"/>
            <a:ext cx="1186081" cy="497733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For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each</a:t>
            </a:r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context</a:t>
            </a:r>
            <a:endParaRPr lang="it-IT" sz="1100" dirty="0">
              <a:solidFill>
                <a:schemeClr val="tx1"/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45" name="Esagono orizzontale 44">
            <a:extLst>
              <a:ext uri="{FF2B5EF4-FFF2-40B4-BE49-F238E27FC236}">
                <a16:creationId xmlns:a16="http://schemas.microsoft.com/office/drawing/2014/main" id="{5FDC701C-1B2A-384F-8200-85C481C54803}"/>
              </a:ext>
            </a:extLst>
          </p:cNvPr>
          <p:cNvSpPr/>
          <p:nvPr/>
        </p:nvSpPr>
        <p:spPr>
          <a:xfrm>
            <a:off x="4513288" y="3783918"/>
            <a:ext cx="1159904" cy="497733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For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each</a:t>
            </a:r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group</a:t>
            </a:r>
            <a:endParaRPr lang="it-IT" sz="1100" dirty="0">
              <a:solidFill>
                <a:schemeClr val="tx1"/>
              </a:solidFill>
              <a:latin typeface="Poppins Light" pitchFamily="2" charset="77"/>
              <a:cs typeface="Poppins Light" pitchFamily="2" charset="77"/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2E47EC2B-E89A-D84E-842F-B1010646D1C4}"/>
              </a:ext>
            </a:extLst>
          </p:cNvPr>
          <p:cNvCxnSpPr>
            <a:cxnSpLocks/>
          </p:cNvCxnSpPr>
          <p:nvPr/>
        </p:nvCxnSpPr>
        <p:spPr>
          <a:xfrm>
            <a:off x="1913047" y="3412241"/>
            <a:ext cx="0" cy="2824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uppo 98">
            <a:extLst>
              <a:ext uri="{FF2B5EF4-FFF2-40B4-BE49-F238E27FC236}">
                <a16:creationId xmlns:a16="http://schemas.microsoft.com/office/drawing/2014/main" id="{4DE2D303-ED88-7F4C-B3AB-00357BC66923}"/>
              </a:ext>
            </a:extLst>
          </p:cNvPr>
          <p:cNvGrpSpPr/>
          <p:nvPr/>
        </p:nvGrpSpPr>
        <p:grpSpPr>
          <a:xfrm>
            <a:off x="3844265" y="6055923"/>
            <a:ext cx="2590741" cy="1640672"/>
            <a:chOff x="3927868" y="5500691"/>
            <a:chExt cx="2590741" cy="1640672"/>
          </a:xfrm>
        </p:grpSpPr>
        <p:sp>
          <p:nvSpPr>
            <p:cNvPr id="83" name="Rettangolo con angoli arrotondati 82">
              <a:extLst>
                <a:ext uri="{FF2B5EF4-FFF2-40B4-BE49-F238E27FC236}">
                  <a16:creationId xmlns:a16="http://schemas.microsoft.com/office/drawing/2014/main" id="{D31DFBBD-ADE6-154C-B504-F3BC4EC47798}"/>
                </a:ext>
              </a:extLst>
            </p:cNvPr>
            <p:cNvSpPr/>
            <p:nvPr/>
          </p:nvSpPr>
          <p:spPr>
            <a:xfrm>
              <a:off x="3927868" y="5781511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63F82E5E-BE3B-2F40-8797-B2C9FBC221A7}"/>
                </a:ext>
              </a:extLst>
            </p:cNvPr>
            <p:cNvSpPr txBox="1"/>
            <p:nvPr/>
          </p:nvSpPr>
          <p:spPr>
            <a:xfrm>
              <a:off x="4018420" y="5892531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Update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anomaly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library</a:t>
              </a:r>
              <a:endParaRPr lang="it-IT" sz="1100" b="1" dirty="0">
                <a:latin typeface="Poppins Light" pitchFamily="2" charset="77"/>
                <a:cs typeface="Poppins Light" pitchFamily="2" charset="77"/>
              </a:endParaRPr>
            </a:p>
          </p:txBody>
        </p:sp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4FFB363A-2299-0342-BEB3-EBD65534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5579" y="6182352"/>
              <a:ext cx="982529" cy="863105"/>
            </a:xfrm>
            <a:prstGeom prst="rect">
              <a:avLst/>
            </a:prstGeom>
          </p:spPr>
        </p:pic>
        <p:cxnSp>
          <p:nvCxnSpPr>
            <p:cNvPr id="91" name="Connettore 2 90">
              <a:extLst>
                <a:ext uri="{FF2B5EF4-FFF2-40B4-BE49-F238E27FC236}">
                  <a16:creationId xmlns:a16="http://schemas.microsoft.com/office/drawing/2014/main" id="{CD0512AB-4A4B-4547-90A6-E6F6208036FD}"/>
                </a:ext>
              </a:extLst>
            </p:cNvPr>
            <p:cNvCxnSpPr>
              <a:cxnSpLocks/>
            </p:cNvCxnSpPr>
            <p:nvPr/>
          </p:nvCxnSpPr>
          <p:spPr>
            <a:xfrm>
              <a:off x="5184695" y="5500691"/>
              <a:ext cx="0" cy="282475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4" name="Immagine 93">
            <a:extLst>
              <a:ext uri="{FF2B5EF4-FFF2-40B4-BE49-F238E27FC236}">
                <a16:creationId xmlns:a16="http://schemas.microsoft.com/office/drawing/2014/main" id="{C55AF2A5-EFBA-4542-AEDE-981A68B7D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08" y="254474"/>
            <a:ext cx="2293436" cy="1474352"/>
          </a:xfrm>
          <a:prstGeom prst="rect">
            <a:avLst/>
          </a:prstGeom>
        </p:spPr>
      </p:pic>
      <p:sp>
        <p:nvSpPr>
          <p:cNvPr id="101" name="Rettangolo con angoli arrotondati 100">
            <a:extLst>
              <a:ext uri="{FF2B5EF4-FFF2-40B4-BE49-F238E27FC236}">
                <a16:creationId xmlns:a16="http://schemas.microsoft.com/office/drawing/2014/main" id="{3281BCBE-C559-984D-848D-7101BB8AC21D}"/>
              </a:ext>
            </a:extLst>
          </p:cNvPr>
          <p:cNvSpPr/>
          <p:nvPr/>
        </p:nvSpPr>
        <p:spPr>
          <a:xfrm>
            <a:off x="304802" y="1838191"/>
            <a:ext cx="6444337" cy="4323124"/>
          </a:xfrm>
          <a:prstGeom prst="roundRect">
            <a:avLst>
              <a:gd name="adj" fmla="val 9373"/>
            </a:avLst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5" name="Rettangolo con angoli arrotondati 104">
            <a:extLst>
              <a:ext uri="{FF2B5EF4-FFF2-40B4-BE49-F238E27FC236}">
                <a16:creationId xmlns:a16="http://schemas.microsoft.com/office/drawing/2014/main" id="{29C30312-1F7D-7146-9BE7-9CCBEAAE29E8}"/>
              </a:ext>
            </a:extLst>
          </p:cNvPr>
          <p:cNvSpPr/>
          <p:nvPr/>
        </p:nvSpPr>
        <p:spPr>
          <a:xfrm>
            <a:off x="6946731" y="1838191"/>
            <a:ext cx="6444337" cy="4323124"/>
          </a:xfrm>
          <a:prstGeom prst="roundRect">
            <a:avLst>
              <a:gd name="adj" fmla="val 9373"/>
            </a:avLst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6" name="Rettangolo con angoli arrotondati 105">
            <a:extLst>
              <a:ext uri="{FF2B5EF4-FFF2-40B4-BE49-F238E27FC236}">
                <a16:creationId xmlns:a16="http://schemas.microsoft.com/office/drawing/2014/main" id="{152F6353-7718-3F4E-98D7-016910C8E9CC}"/>
              </a:ext>
            </a:extLst>
          </p:cNvPr>
          <p:cNvSpPr/>
          <p:nvPr/>
        </p:nvSpPr>
        <p:spPr>
          <a:xfrm>
            <a:off x="304803" y="97971"/>
            <a:ext cx="6444336" cy="1669695"/>
          </a:xfrm>
          <a:prstGeom prst="roundRect">
            <a:avLst>
              <a:gd name="adj" fmla="val 9373"/>
            </a:avLst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371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o 19">
            <a:extLst>
              <a:ext uri="{FF2B5EF4-FFF2-40B4-BE49-F238E27FC236}">
                <a16:creationId xmlns:a16="http://schemas.microsoft.com/office/drawing/2014/main" id="{38B0FD12-C749-B949-8D9C-1DAF660B2B92}"/>
              </a:ext>
            </a:extLst>
          </p:cNvPr>
          <p:cNvGrpSpPr/>
          <p:nvPr/>
        </p:nvGrpSpPr>
        <p:grpSpPr>
          <a:xfrm>
            <a:off x="1457784" y="901745"/>
            <a:ext cx="2590741" cy="1359852"/>
            <a:chOff x="4645831" y="4832226"/>
            <a:chExt cx="2590741" cy="1359852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3143663C-2696-4C48-9215-19A832848714}"/>
                </a:ext>
              </a:extLst>
            </p:cNvPr>
            <p:cNvSpPr/>
            <p:nvPr/>
          </p:nvSpPr>
          <p:spPr>
            <a:xfrm>
              <a:off x="4645831" y="4832226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DB9686D-5425-1946-8EC7-3500199E51B5}"/>
                </a:ext>
              </a:extLst>
            </p:cNvPr>
            <p:cNvSpPr txBox="1"/>
            <p:nvPr/>
          </p:nvSpPr>
          <p:spPr>
            <a:xfrm>
              <a:off x="4736383" y="4943246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Time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windows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and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context</a:t>
              </a:r>
              <a:endParaRPr lang="it-IT" sz="1100" b="1" dirty="0">
                <a:latin typeface="Poppins Light" pitchFamily="2" charset="77"/>
                <a:cs typeface="Poppins Light" pitchFamily="2" charset="77"/>
              </a:endParaRP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1B01F233-607A-124A-B29C-3A2114BEB561}"/>
                </a:ext>
              </a:extLst>
            </p:cNvPr>
            <p:cNvGrpSpPr/>
            <p:nvPr/>
          </p:nvGrpSpPr>
          <p:grpSpPr>
            <a:xfrm>
              <a:off x="5088835" y="5204856"/>
              <a:ext cx="1673915" cy="827154"/>
              <a:chOff x="5619404" y="680326"/>
              <a:chExt cx="4147624" cy="2695956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72953E35-FA21-F241-BDC0-8E85308EB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404" y="680326"/>
                <a:ext cx="4147624" cy="2695956"/>
              </a:xfrm>
              <a:prstGeom prst="rect">
                <a:avLst/>
              </a:prstGeom>
            </p:spPr>
          </p:pic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1E5834BA-DF4A-C944-85E0-85EC59D4AA09}"/>
                  </a:ext>
                </a:extLst>
              </p:cNvPr>
              <p:cNvSpPr/>
              <p:nvPr/>
            </p:nvSpPr>
            <p:spPr>
              <a:xfrm>
                <a:off x="5990637" y="2445488"/>
                <a:ext cx="420796" cy="700937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id="{3C8975E4-095E-0844-913B-F5A4C946D92A}"/>
                  </a:ext>
                </a:extLst>
              </p:cNvPr>
              <p:cNvSpPr/>
              <p:nvPr/>
            </p:nvSpPr>
            <p:spPr>
              <a:xfrm>
                <a:off x="6791435" y="2445487"/>
                <a:ext cx="420796" cy="700937"/>
              </a:xfrm>
              <a:prstGeom prst="rect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EB2785CC-7A91-4F43-8C3A-2B6806FDC323}"/>
                  </a:ext>
                </a:extLst>
              </p:cNvPr>
              <p:cNvSpPr/>
              <p:nvPr/>
            </p:nvSpPr>
            <p:spPr>
              <a:xfrm>
                <a:off x="7576145" y="2445487"/>
                <a:ext cx="420796" cy="700937"/>
              </a:xfrm>
              <a:prstGeom prst="rect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DCDE1F16-D4F5-064D-83C3-1AA343CA7078}"/>
                  </a:ext>
                </a:extLst>
              </p:cNvPr>
              <p:cNvSpPr/>
              <p:nvPr/>
            </p:nvSpPr>
            <p:spPr>
              <a:xfrm>
                <a:off x="8360855" y="2445487"/>
                <a:ext cx="420796" cy="700937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BD01E618-88C0-444E-8033-383A427D3053}"/>
                  </a:ext>
                </a:extLst>
              </p:cNvPr>
              <p:cNvSpPr/>
              <p:nvPr/>
            </p:nvSpPr>
            <p:spPr>
              <a:xfrm>
                <a:off x="9171752" y="2449904"/>
                <a:ext cx="420796" cy="700937"/>
              </a:xfrm>
              <a:prstGeom prst="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93A6B40-D88F-3E42-91CE-2E09CB585C89}"/>
              </a:ext>
            </a:extLst>
          </p:cNvPr>
          <p:cNvGrpSpPr/>
          <p:nvPr/>
        </p:nvGrpSpPr>
        <p:grpSpPr>
          <a:xfrm>
            <a:off x="1457785" y="3264763"/>
            <a:ext cx="2590741" cy="1359852"/>
            <a:chOff x="7472442" y="4851062"/>
            <a:chExt cx="2590741" cy="1359852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671CA51-E4A0-FB42-9120-501E62C5EDCD}"/>
                </a:ext>
              </a:extLst>
            </p:cNvPr>
            <p:cNvSpPr/>
            <p:nvPr/>
          </p:nvSpPr>
          <p:spPr>
            <a:xfrm>
              <a:off x="7472442" y="4851062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D130E90-757B-5F42-AE04-9569AAE9A221}"/>
                </a:ext>
              </a:extLst>
            </p:cNvPr>
            <p:cNvSpPr txBox="1"/>
            <p:nvPr/>
          </p:nvSpPr>
          <p:spPr>
            <a:xfrm>
              <a:off x="7562994" y="4962082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Groups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definition</a:t>
              </a:r>
              <a:endParaRPr lang="it-IT" sz="1100" b="1" dirty="0">
                <a:latin typeface="Poppins Light" pitchFamily="2" charset="77"/>
                <a:cs typeface="Poppins Light" pitchFamily="2" charset="77"/>
              </a:endParaRPr>
            </a:p>
          </p:txBody>
        </p:sp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1AB54C73-0C08-AD44-A1E3-6877FE07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303" y="5204856"/>
              <a:ext cx="1533018" cy="936844"/>
            </a:xfrm>
            <a:prstGeom prst="rect">
              <a:avLst/>
            </a:prstGeom>
          </p:spPr>
        </p:pic>
      </p:grp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C0BB249C-9A89-F24C-A91D-1995A6AA14D6}"/>
              </a:ext>
            </a:extLst>
          </p:cNvPr>
          <p:cNvSpPr/>
          <p:nvPr/>
        </p:nvSpPr>
        <p:spPr>
          <a:xfrm>
            <a:off x="5428966" y="2053496"/>
            <a:ext cx="2590741" cy="1359852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14F5F29-EE90-1241-BD4F-FA119498B2F3}"/>
              </a:ext>
            </a:extLst>
          </p:cNvPr>
          <p:cNvSpPr txBox="1"/>
          <p:nvPr/>
        </p:nvSpPr>
        <p:spPr>
          <a:xfrm>
            <a:off x="5519518" y="2164516"/>
            <a:ext cx="238360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 err="1">
                <a:latin typeface="Poppins Light" pitchFamily="2" charset="77"/>
                <a:cs typeface="Poppins Light" pitchFamily="2" charset="77"/>
              </a:rPr>
              <a:t>Contextual</a:t>
            </a:r>
            <a:r>
              <a:rPr lang="it-IT" sz="1100" b="1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b="1" dirty="0" err="1">
                <a:latin typeface="Poppins Light" pitchFamily="2" charset="77"/>
                <a:cs typeface="Poppins Light" pitchFamily="2" charset="77"/>
              </a:rPr>
              <a:t>matrix</a:t>
            </a:r>
            <a:r>
              <a:rPr lang="it-IT" sz="1100" b="1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b="1" dirty="0" err="1">
                <a:latin typeface="Poppins Light" pitchFamily="2" charset="77"/>
                <a:cs typeface="Poppins Light" pitchFamily="2" charset="77"/>
              </a:rPr>
              <a:t>profile</a:t>
            </a:r>
            <a:r>
              <a:rPr lang="it-IT" sz="1100" b="1" dirty="0"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E6D1A509-48B3-9C43-99CF-F48466E03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08" y="2382654"/>
            <a:ext cx="1210026" cy="1022840"/>
          </a:xfrm>
          <a:prstGeom prst="rect">
            <a:avLst/>
          </a:prstGeom>
        </p:spPr>
      </p:pic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67F4BB11-32ED-3642-81EE-B84893268A17}"/>
              </a:ext>
            </a:extLst>
          </p:cNvPr>
          <p:cNvCxnSpPr>
            <a:cxnSpLocks/>
            <a:stCxn id="42" idx="0"/>
            <a:endCxn id="29" idx="0"/>
          </p:cNvCxnSpPr>
          <p:nvPr/>
        </p:nvCxnSpPr>
        <p:spPr>
          <a:xfrm>
            <a:off x="6417732" y="1578522"/>
            <a:ext cx="306605" cy="474974"/>
          </a:xfrm>
          <a:prstGeom prst="bentConnector2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A8093A9F-0AC5-9A4B-A5BD-7CE9ED86F540}"/>
              </a:ext>
            </a:extLst>
          </p:cNvPr>
          <p:cNvGrpSpPr/>
          <p:nvPr/>
        </p:nvGrpSpPr>
        <p:grpSpPr>
          <a:xfrm>
            <a:off x="6724336" y="4409062"/>
            <a:ext cx="2590741" cy="1359852"/>
            <a:chOff x="6096000" y="4690011"/>
            <a:chExt cx="2590741" cy="1359852"/>
          </a:xfrm>
        </p:grpSpPr>
        <p:sp>
          <p:nvSpPr>
            <p:cNvPr id="40" name="Rettangolo con angoli arrotondati 39">
              <a:extLst>
                <a:ext uri="{FF2B5EF4-FFF2-40B4-BE49-F238E27FC236}">
                  <a16:creationId xmlns:a16="http://schemas.microsoft.com/office/drawing/2014/main" id="{8931FBB1-BD1E-3542-B601-55A6C2471426}"/>
                </a:ext>
              </a:extLst>
            </p:cNvPr>
            <p:cNvSpPr/>
            <p:nvPr/>
          </p:nvSpPr>
          <p:spPr>
            <a:xfrm>
              <a:off x="6096000" y="4690011"/>
              <a:ext cx="2590741" cy="1359852"/>
            </a:xfrm>
            <a:prstGeom prst="roundRect">
              <a:avLst>
                <a:gd name="adj" fmla="val 9373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C4010C97-29DD-EE4A-93C0-8E4C9664F49F}"/>
                </a:ext>
              </a:extLst>
            </p:cNvPr>
            <p:cNvSpPr txBox="1"/>
            <p:nvPr/>
          </p:nvSpPr>
          <p:spPr>
            <a:xfrm>
              <a:off x="6186552" y="4801031"/>
              <a:ext cx="2383607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Contextual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matrix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  <a:r>
                <a:rPr lang="it-IT" sz="1100" b="1" dirty="0" err="1">
                  <a:latin typeface="Poppins Light" pitchFamily="2" charset="77"/>
                  <a:cs typeface="Poppins Light" pitchFamily="2" charset="77"/>
                </a:rPr>
                <a:t>profile</a:t>
              </a:r>
              <a:r>
                <a:rPr lang="it-IT" sz="1100" b="1" dirty="0">
                  <a:latin typeface="Poppins Light" pitchFamily="2" charset="77"/>
                  <a:cs typeface="Poppins Light" pitchFamily="2" charset="77"/>
                </a:rPr>
                <a:t> </a:t>
              </a:r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DA67F146-1C63-EA47-940D-0D64503C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137" y="5073733"/>
              <a:ext cx="938625" cy="871771"/>
            </a:xfrm>
            <a:prstGeom prst="rect">
              <a:avLst/>
            </a:prstGeom>
          </p:spPr>
        </p:pic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D33A83CA-F522-4641-9E73-0A59856B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103" y="5083775"/>
              <a:ext cx="776355" cy="760582"/>
            </a:xfrm>
            <a:prstGeom prst="rect">
              <a:avLst/>
            </a:prstGeom>
          </p:spPr>
        </p:pic>
      </p:grpSp>
      <p:sp>
        <p:nvSpPr>
          <p:cNvPr id="42" name="Esagono orizzontale 41">
            <a:extLst>
              <a:ext uri="{FF2B5EF4-FFF2-40B4-BE49-F238E27FC236}">
                <a16:creationId xmlns:a16="http://schemas.microsoft.com/office/drawing/2014/main" id="{E0F9A674-9060-D845-B9C4-49B8669E566D}"/>
              </a:ext>
            </a:extLst>
          </p:cNvPr>
          <p:cNvSpPr/>
          <p:nvPr/>
        </p:nvSpPr>
        <p:spPr>
          <a:xfrm>
            <a:off x="5231651" y="1329655"/>
            <a:ext cx="1186081" cy="497733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For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each</a:t>
            </a:r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context</a:t>
            </a:r>
            <a:endParaRPr lang="it-IT" sz="1100" dirty="0">
              <a:solidFill>
                <a:schemeClr val="tx1"/>
              </a:solidFill>
              <a:latin typeface="Poppins Light" pitchFamily="2" charset="77"/>
              <a:cs typeface="Poppins Light" pitchFamily="2" charset="77"/>
            </a:endParaRPr>
          </a:p>
        </p:txBody>
      </p: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482E9BD7-A47F-C84D-B592-08064E48E0B9}"/>
              </a:ext>
            </a:extLst>
          </p:cNvPr>
          <p:cNvCxnSpPr>
            <a:cxnSpLocks/>
            <a:stCxn id="45" idx="0"/>
            <a:endCxn id="40" idx="0"/>
          </p:cNvCxnSpPr>
          <p:nvPr/>
        </p:nvCxnSpPr>
        <p:spPr>
          <a:xfrm>
            <a:off x="7306704" y="3944690"/>
            <a:ext cx="713003" cy="464372"/>
          </a:xfrm>
          <a:prstGeom prst="bentConnector2">
            <a:avLst/>
          </a:prstGeom>
          <a:ln w="254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sagono orizzontale 44">
            <a:extLst>
              <a:ext uri="{FF2B5EF4-FFF2-40B4-BE49-F238E27FC236}">
                <a16:creationId xmlns:a16="http://schemas.microsoft.com/office/drawing/2014/main" id="{5FDC701C-1B2A-384F-8200-85C481C54803}"/>
              </a:ext>
            </a:extLst>
          </p:cNvPr>
          <p:cNvSpPr/>
          <p:nvPr/>
        </p:nvSpPr>
        <p:spPr>
          <a:xfrm>
            <a:off x="6146800" y="3695823"/>
            <a:ext cx="1159904" cy="497733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For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each</a:t>
            </a:r>
            <a:r>
              <a:rPr lang="it-IT" sz="1100" dirty="0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dirty="0" err="1">
                <a:solidFill>
                  <a:schemeClr val="tx1"/>
                </a:solidFill>
                <a:latin typeface="Poppins Light" pitchFamily="2" charset="77"/>
                <a:cs typeface="Poppins Light" pitchFamily="2" charset="77"/>
              </a:rPr>
              <a:t>group</a:t>
            </a:r>
            <a:endParaRPr lang="it-IT" sz="1100" dirty="0">
              <a:solidFill>
                <a:schemeClr val="tx1"/>
              </a:solidFill>
              <a:latin typeface="Poppins Light" pitchFamily="2" charset="77"/>
              <a:cs typeface="Poppins Light" pitchFamily="2" charset="77"/>
            </a:endParaRPr>
          </a:p>
        </p:txBody>
      </p: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2E47EC2B-E89A-D84E-842F-B1010646D1C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724337" y="3413348"/>
            <a:ext cx="0" cy="2824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5FEBECF6-8E30-5646-BFE6-9A58449255E9}"/>
              </a:ext>
            </a:extLst>
          </p:cNvPr>
          <p:cNvCxnSpPr>
            <a:cxnSpLocks/>
            <a:stCxn id="15" idx="3"/>
            <a:endCxn id="42" idx="3"/>
          </p:cNvCxnSpPr>
          <p:nvPr/>
        </p:nvCxnSpPr>
        <p:spPr>
          <a:xfrm flipV="1">
            <a:off x="4048525" y="1578522"/>
            <a:ext cx="1183126" cy="3149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58BA9FE0-6581-B646-82BE-D001E9823A54}"/>
              </a:ext>
            </a:extLst>
          </p:cNvPr>
          <p:cNvCxnSpPr>
            <a:cxnSpLocks/>
            <a:stCxn id="18" idx="3"/>
            <a:endCxn id="45" idx="3"/>
          </p:cNvCxnSpPr>
          <p:nvPr/>
        </p:nvCxnSpPr>
        <p:spPr>
          <a:xfrm>
            <a:off x="4048526" y="3944689"/>
            <a:ext cx="2098274" cy="1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tangolo con angoli arrotondati 82">
            <a:extLst>
              <a:ext uri="{FF2B5EF4-FFF2-40B4-BE49-F238E27FC236}">
                <a16:creationId xmlns:a16="http://schemas.microsoft.com/office/drawing/2014/main" id="{D31DFBBD-ADE6-154C-B504-F3BC4EC47798}"/>
              </a:ext>
            </a:extLst>
          </p:cNvPr>
          <p:cNvSpPr/>
          <p:nvPr/>
        </p:nvSpPr>
        <p:spPr>
          <a:xfrm>
            <a:off x="6770730" y="6049734"/>
            <a:ext cx="2590741" cy="1359852"/>
          </a:xfrm>
          <a:prstGeom prst="roundRect">
            <a:avLst>
              <a:gd name="adj" fmla="val 9373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63F82E5E-BE3B-2F40-8797-B2C9FBC221A7}"/>
              </a:ext>
            </a:extLst>
          </p:cNvPr>
          <p:cNvSpPr txBox="1"/>
          <p:nvPr/>
        </p:nvSpPr>
        <p:spPr>
          <a:xfrm>
            <a:off x="6861282" y="6160754"/>
            <a:ext cx="238360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latin typeface="Poppins Light" pitchFamily="2" charset="77"/>
                <a:cs typeface="Poppins Light" pitchFamily="2" charset="77"/>
              </a:rPr>
              <a:t>Update </a:t>
            </a:r>
            <a:r>
              <a:rPr lang="it-IT" sz="1100" b="1" dirty="0" err="1">
                <a:latin typeface="Poppins Light" pitchFamily="2" charset="77"/>
                <a:cs typeface="Poppins Light" pitchFamily="2" charset="77"/>
              </a:rPr>
              <a:t>anomaly</a:t>
            </a:r>
            <a:r>
              <a:rPr lang="it-IT" sz="1100" b="1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it-IT" sz="1100" b="1" dirty="0" err="1">
                <a:latin typeface="Poppins Light" pitchFamily="2" charset="77"/>
                <a:cs typeface="Poppins Light" pitchFamily="2" charset="77"/>
              </a:rPr>
              <a:t>library</a:t>
            </a:r>
            <a:endParaRPr lang="it-IT" sz="1100" b="1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4FFB363A-2299-0342-BEB3-EBD65534B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441" y="6450575"/>
            <a:ext cx="982529" cy="863105"/>
          </a:xfrm>
          <a:prstGeom prst="rect">
            <a:avLst/>
          </a:prstGeom>
        </p:spPr>
      </p:pic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CD0512AB-4A4B-4547-90A6-E6F6208036FD}"/>
              </a:ext>
            </a:extLst>
          </p:cNvPr>
          <p:cNvCxnSpPr>
            <a:cxnSpLocks/>
          </p:cNvCxnSpPr>
          <p:nvPr/>
        </p:nvCxnSpPr>
        <p:spPr>
          <a:xfrm>
            <a:off x="8027557" y="5768914"/>
            <a:ext cx="0" cy="282475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43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600"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8358</TotalTime>
  <Words>42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Poppins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Piscitelli</dc:creator>
  <cp:lastModifiedBy>CHIOSA  ROBERTO</cp:lastModifiedBy>
  <cp:revision>161</cp:revision>
  <cp:lastPrinted>2021-02-17T14:40:50Z</cp:lastPrinted>
  <dcterms:created xsi:type="dcterms:W3CDTF">2020-06-30T15:46:20Z</dcterms:created>
  <dcterms:modified xsi:type="dcterms:W3CDTF">2021-09-08T15:01:34Z</dcterms:modified>
</cp:coreProperties>
</file>